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60" r:id="rId4"/>
    <p:sldId id="262" r:id="rId5"/>
    <p:sldId id="264" r:id="rId6"/>
    <p:sldId id="267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BCC818-3167-48C4-94AD-D796C220BD1E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B3280-8E40-4E3A-B859-677368F445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13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3404B4-1E57-424E-A09E-D416AA99E4E9}" type="slidenum">
              <a:rPr lang="en-US"/>
              <a:pPr/>
              <a:t>6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5F92-9223-4036-9DC5-932620C6B3D0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A5F92-9223-4036-9DC5-932620C6B3D0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35B29-DF19-46E6-93A3-BA485B4A9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13" Type="http://schemas.openxmlformats.org/officeDocument/2006/relationships/image" Target="../media/image5.gif"/><Relationship Id="rId3" Type="http://schemas.microsoft.com/office/2007/relationships/media" Target="file:///F:\XUAN%20BACH\XUAN\CHUONG%20TRINH\CLB%20Mon%20Hoc%20(%20CHUAN)\Mo%20uoc%20ngay%20mai.mp3" TargetMode="External"/><Relationship Id="rId7" Type="http://schemas.openxmlformats.org/officeDocument/2006/relationships/audio" Target="../media/audio1.wav"/><Relationship Id="rId12" Type="http://schemas.openxmlformats.org/officeDocument/2006/relationships/image" Target="../media/image4.gif"/><Relationship Id="rId2" Type="http://schemas.openxmlformats.org/officeDocument/2006/relationships/audio" Target="file:///H:\chuyen%20de%20ung%20cong%20nghe%20thong%20tin%20vao%20day%20hoc\Bai%20hat%20Noi%20vong%20tay%20lon%20do%20Khanh%20Ly%20trinh%20bay.mp3" TargetMode="External"/><Relationship Id="rId1" Type="http://schemas.microsoft.com/office/2007/relationships/media" Target="file:///H:\chuyen%20de%20ung%20cong%20nghe%20thong%20tin%20vao%20day%20hoc\Bai%20hat%20Noi%20vong%20tay%20lon%20do%20Khanh%20Ly%20trinh%20bay.mp3" TargetMode="External"/><Relationship Id="rId6" Type="http://schemas.openxmlformats.org/officeDocument/2006/relationships/notesSlide" Target="../notesSlides/notesSlide1.xml"/><Relationship Id="rId11" Type="http://schemas.openxmlformats.org/officeDocument/2006/relationships/image" Target="../media/image3.wmf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2.wmf"/><Relationship Id="rId4" Type="http://schemas.openxmlformats.org/officeDocument/2006/relationships/audio" Target="file:///F:\XUAN%20BACH\XUAN\CHUONG%20TRINH\CLB%20Mon%20Hoc%20(%20CHUAN)\Mo%20uoc%20ngay%20mai.mp3" TargetMode="External"/><Relationship Id="rId9" Type="http://schemas.openxmlformats.org/officeDocument/2006/relationships/image" Target="../media/image1.png"/><Relationship Id="rId1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152400" y="1371600"/>
            <a:ext cx="3733800" cy="23622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folHlink"/>
                  </a:gs>
                  <a:gs pos="100000">
                    <a:srgbClr val="0000FF"/>
                  </a:gs>
                </a:gsLst>
                <a:lin ang="5400000" scaled="1"/>
              </a:gradFill>
              <a:latin typeface=".VnTimeH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2590800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0161" dir="20493903" algn="ctr" rotWithShape="0">
              <a:srgbClr val="FFFF00"/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 MÔN:KỂ CHUYỆN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4000" b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LỚP: 2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0" y="5334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533400" y="51448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Bài: Kho báu</a:t>
            </a:r>
            <a:endParaRPr lang="en-US" sz="36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28600" y="467142"/>
            <a:ext cx="54864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Đoạn 1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: Hai vợ chồng chăm chỉ.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Thức khuya dậy sớm.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Không lúc nào ngơi tay.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Kết quả tốt đẹp.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495800" y="2503944"/>
            <a:ext cx="4495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Đoạn 2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: Dặn con.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Tuổi già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Hai người con lười biếng.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Lời dặn của người cha.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57200" y="4267200"/>
            <a:ext cx="4495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Đoạn 3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: Tìm kho báu.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Đào ruộng tìm kho báu.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Không thấy kho báu.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Hiểu lời dặn của cha.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1752600" y="838200"/>
            <a:ext cx="2743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6166393" y="2903087"/>
            <a:ext cx="770709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1981200" y="4648200"/>
            <a:ext cx="152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0" grpId="0" animBg="1"/>
      <p:bldP spid="1127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676400" y="1176338"/>
            <a:ext cx="64008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Đoạn 1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: Hai vợ chồng chăm chỉ.</a:t>
            </a:r>
          </a:p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     - Thức khuya dậy sớm.</a:t>
            </a:r>
          </a:p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     - Không lúc nào ngơi tay.</a:t>
            </a:r>
          </a:p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     - Kết quả tốt đẹp.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667000" y="533400"/>
            <a:ext cx="5334000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Đoạn 2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: Dặn con.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- Tuổi già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- Hai người con lười biếng.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- Lời dặn của người cha.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590800" y="3295650"/>
            <a:ext cx="4495800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Đoạn 3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: Tìm kho báu.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- Đào ruộng tìm kho báu.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- Không thấy kho báu.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- Hiểu lời dặn của cha.</a:t>
            </a:r>
          </a:p>
          <a:p>
            <a:pPr>
              <a:spcBef>
                <a:spcPct val="50000"/>
              </a:spcBef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4419600" y="990600"/>
            <a:ext cx="1143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4343400" y="3733800"/>
            <a:ext cx="1752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  <p:bldP spid="61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04800" y="914400"/>
            <a:ext cx="44958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Đoạn 1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: Hai vợ chồng chăm chỉ.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Thức khuya dậy sớm.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Không lúc nào ngơi tay.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Kết quả tốt đẹp.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5105400" y="914400"/>
            <a:ext cx="4267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Đoạn 2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: Dặn con.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Tuổi già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Hai người con lười biếng.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Lời dặn của người cha.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857500" y="3733800"/>
            <a:ext cx="4495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Đoạn 3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: Tìm kho báu.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Đào ruộng tìm kho báu.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Không thấy kho báu.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- Hiểu lời dặn của cha.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H="1">
            <a:off x="4724400" y="1143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Bai hat Noi vong tay lon do Khanh Ly trinh bay.mp3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38200" y="6172200"/>
            <a:ext cx="304800" cy="304800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endParaRPr lang="vi-VN" b="1">
              <a:latin typeface=".VnAvant" pitchFamily="34" charset="0"/>
              <a:cs typeface="Arial" charset="0"/>
            </a:endParaRP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7315200" y="4876800"/>
            <a:ext cx="428625" cy="409575"/>
          </a:xfrm>
          <a:prstGeom prst="irregularSeal1">
            <a:avLst/>
          </a:prstGeom>
          <a:gradFill rotWithShape="1">
            <a:gsLst>
              <a:gs pos="0">
                <a:srgbClr val="E6F8A6">
                  <a:alpha val="62000"/>
                </a:srgbClr>
              </a:gs>
              <a:gs pos="100000">
                <a:srgbClr val="FF00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0" y="35052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9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169863" y="55118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8001000" y="381000"/>
            <a:ext cx="609600" cy="685800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2246313" y="9525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5257800" y="4572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304800" y="2438400"/>
            <a:ext cx="685800" cy="6096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5638800" y="228600"/>
            <a:ext cx="366713" cy="400050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8000"/>
                </a:srgbClr>
              </a:gs>
              <a:gs pos="100000">
                <a:srgbClr val="FF0000">
                  <a:alpha val="58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3048000" y="5334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9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1518" name="Picture 14" descr="POINSET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5626853">
            <a:off x="8152606" y="145257"/>
            <a:ext cx="849313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9" name="AutoShape 15"/>
          <p:cNvSpPr>
            <a:spLocks noChangeArrowheads="1"/>
          </p:cNvSpPr>
          <p:nvPr/>
        </p:nvSpPr>
        <p:spPr bwMode="auto">
          <a:xfrm>
            <a:off x="1524000" y="1219200"/>
            <a:ext cx="5080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8458200" y="19812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AutoShape 17"/>
          <p:cNvSpPr>
            <a:spLocks noChangeArrowheads="1"/>
          </p:cNvSpPr>
          <p:nvPr/>
        </p:nvSpPr>
        <p:spPr bwMode="auto">
          <a:xfrm>
            <a:off x="3429000" y="6019800"/>
            <a:ext cx="366713" cy="400050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8000"/>
                </a:srgbClr>
              </a:gs>
              <a:gs pos="100000">
                <a:srgbClr val="FF0000">
                  <a:alpha val="58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8305800" y="40386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AutoShape 19"/>
          <p:cNvSpPr>
            <a:spLocks noChangeArrowheads="1"/>
          </p:cNvSpPr>
          <p:nvPr/>
        </p:nvSpPr>
        <p:spPr bwMode="auto">
          <a:xfrm>
            <a:off x="2286000" y="5181600"/>
            <a:ext cx="609600" cy="685800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AutoShape 20"/>
          <p:cNvSpPr>
            <a:spLocks noChangeArrowheads="1"/>
          </p:cNvSpPr>
          <p:nvPr/>
        </p:nvSpPr>
        <p:spPr bwMode="auto">
          <a:xfrm>
            <a:off x="5562600" y="57785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AutoShape 21"/>
          <p:cNvSpPr>
            <a:spLocks noChangeArrowheads="1"/>
          </p:cNvSpPr>
          <p:nvPr/>
        </p:nvSpPr>
        <p:spPr bwMode="auto">
          <a:xfrm>
            <a:off x="7696200" y="5943600"/>
            <a:ext cx="533400" cy="5334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>
            <a:off x="1447800" y="59436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6E81C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AutoShape 23"/>
          <p:cNvSpPr>
            <a:spLocks noChangeArrowheads="1"/>
          </p:cNvSpPr>
          <p:nvPr/>
        </p:nvSpPr>
        <p:spPr bwMode="auto">
          <a:xfrm>
            <a:off x="6400800" y="60198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AutoShape 24"/>
          <p:cNvSpPr>
            <a:spLocks noChangeArrowheads="1"/>
          </p:cNvSpPr>
          <p:nvPr/>
        </p:nvSpPr>
        <p:spPr bwMode="auto">
          <a:xfrm>
            <a:off x="8382000" y="51816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1530" name="Mo uoc ngay mai.mp3">
            <a:hlinkClick r:id="" action="ppaction://media"/>
          </p:cNvPr>
          <p:cNvPicPr>
            <a:picLocks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0" y="6705600"/>
            <a:ext cx="152400" cy="152400"/>
          </a:xfrm>
          <a:prstGeom prst="rect">
            <a:avLst/>
          </a:prstGeom>
          <a:noFill/>
        </p:spPr>
      </p:pic>
      <p:pic>
        <p:nvPicPr>
          <p:cNvPr id="21531" name="Picture 27" descr="POINSET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924800" y="5778500"/>
            <a:ext cx="1143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2" name="Picture 28" descr="POINSET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flipH="1">
            <a:off x="76200" y="6019800"/>
            <a:ext cx="9144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3" name="Picture 29" descr="BAR"/>
          <p:cNvPicPr preferRelativeResize="0"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 rot="16200000">
            <a:off x="5677694" y="3391694"/>
            <a:ext cx="6858000" cy="74612"/>
          </a:xfrm>
          <a:prstGeom prst="rect">
            <a:avLst/>
          </a:prstGeom>
          <a:noFill/>
        </p:spPr>
      </p:pic>
      <p:pic>
        <p:nvPicPr>
          <p:cNvPr id="21534" name="Picture 30" descr="BAR"/>
          <p:cNvPicPr preferRelativeResize="0"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 rot="16200000">
            <a:off x="-3391693" y="3391693"/>
            <a:ext cx="6858000" cy="74613"/>
          </a:xfrm>
          <a:prstGeom prst="rect">
            <a:avLst/>
          </a:prstGeom>
          <a:noFill/>
        </p:spPr>
      </p:pic>
      <p:pic>
        <p:nvPicPr>
          <p:cNvPr id="21535" name="Picture 31" descr="BAR"/>
          <p:cNvPicPr preferRelativeResize="0"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144000" cy="100013"/>
          </a:xfrm>
          <a:prstGeom prst="rect">
            <a:avLst/>
          </a:prstGeom>
          <a:noFill/>
        </p:spPr>
      </p:pic>
      <p:pic>
        <p:nvPicPr>
          <p:cNvPr id="21536" name="Picture 32" descr="BAR"/>
          <p:cNvPicPr preferRelativeResize="0"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6757988"/>
            <a:ext cx="9144000" cy="100012"/>
          </a:xfrm>
          <a:prstGeom prst="rect">
            <a:avLst/>
          </a:prstGeom>
          <a:noFill/>
        </p:spPr>
      </p:pic>
      <p:pic>
        <p:nvPicPr>
          <p:cNvPr id="21537" name="Picture 33" descr="140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flipH="1">
            <a:off x="0" y="3581400"/>
            <a:ext cx="7032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8" name="Picture 34" descr="3d butterfly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33400" y="6096000"/>
            <a:ext cx="800100" cy="466725"/>
          </a:xfrm>
          <a:prstGeom prst="rect">
            <a:avLst/>
          </a:prstGeom>
          <a:noFill/>
        </p:spPr>
      </p:pic>
      <p:sp>
        <p:nvSpPr>
          <p:cNvPr id="21540" name="WordArt 36"/>
          <p:cNvSpPr>
            <a:spLocks noChangeArrowheads="1" noChangeShapeType="1" noTextEdit="1"/>
          </p:cNvSpPr>
          <p:nvPr/>
        </p:nvSpPr>
        <p:spPr bwMode="auto">
          <a:xfrm>
            <a:off x="169501" y="2245591"/>
            <a:ext cx="87630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9966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</a:t>
            </a:r>
            <a:r>
              <a:rPr lang="en-US" sz="4000" kern="1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9966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en-US" sz="4000" kern="1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9966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 chăm </a:t>
            </a:r>
            <a:r>
              <a:rPr lang="en-US" sz="4000" kern="1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9966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ngoan, học giỏi!</a:t>
            </a:r>
            <a:endParaRPr lang="en-US" sz="4000" kern="1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339966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  <p:sndAc>
      <p:stSnd>
        <p:snd r:embed="rId7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3" dur="85576" fill="hold"/>
                                        <p:tgtEl>
                                          <p:spTgt spid="215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8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30"/>
                </p:tgtEl>
              </p:cMediaNode>
            </p:audio>
            <p:audio>
              <p:cMediaNode>
                <p:cTn id="1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06"/>
                </p:tgtEl>
              </p:cMediaNode>
            </p:audio>
          </p:childTnLst>
        </p:cTn>
      </p:par>
    </p:tnLst>
    <p:bldLst>
      <p:bldP spid="21509" grpId="0" animBg="1"/>
      <p:bldP spid="21510" grpId="0" animBg="1"/>
      <p:bldP spid="21511" grpId="0" animBg="1"/>
      <p:bldP spid="21512" grpId="0" animBg="1"/>
      <p:bldP spid="21513" grpId="0" animBg="1"/>
      <p:bldP spid="21514" grpId="0" animBg="1"/>
      <p:bldP spid="21515" grpId="0" animBg="1"/>
      <p:bldP spid="21516" grpId="0" animBg="1"/>
      <p:bldP spid="21517" grpId="0" animBg="1"/>
      <p:bldP spid="21519" grpId="0" animBg="1"/>
      <p:bldP spid="21520" grpId="0" animBg="1"/>
      <p:bldP spid="21521" grpId="0" animBg="1"/>
      <p:bldP spid="21522" grpId="0" animBg="1"/>
      <p:bldP spid="21523" grpId="0" animBg="1"/>
      <p:bldP spid="21524" grpId="0" animBg="1"/>
      <p:bldP spid="21525" grpId="0" animBg="1"/>
      <p:bldP spid="21526" grpId="0" animBg="1"/>
      <p:bldP spid="21527" grpId="0" animBg="1"/>
      <p:bldP spid="21528" grpId="0" animBg="1"/>
      <p:bldP spid="2154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59&quot;&gt;&lt;property id=&quot;20148&quot; value=&quot;5&quot;/&gt;&lt;property id=&quot;20300&quot; value=&quot;Slide 2&quot;/&gt;&lt;property id=&quot;20307&quot; value=&quot;259&quot;/&gt;&lt;/object&gt;&lt;object type=&quot;3&quot; unique_id=&quot;10060&quot;&gt;&lt;property id=&quot;20148&quot; value=&quot;5&quot;/&gt;&lt;property id=&quot;20300&quot; value=&quot;Slide 3&quot;/&gt;&lt;property id=&quot;20307&quot; value=&quot;260&quot;/&gt;&lt;/object&gt;&lt;object type=&quot;3&quot; unique_id=&quot;10061&quot;&gt;&lt;property id=&quot;20148&quot; value=&quot;5&quot;/&gt;&lt;property id=&quot;20300&quot; value=&quot;Slide 4&quot;/&gt;&lt;property id=&quot;20307&quot; value=&quot;261&quot;/&gt;&lt;/object&gt;&lt;object type=&quot;3&quot; unique_id=&quot;10062&quot;&gt;&lt;property id=&quot;20148&quot; value=&quot;5&quot;/&gt;&lt;property id=&quot;20300&quot; value=&quot;Slide 5&quot;/&gt;&lt;property id=&quot;20307&quot; value=&quot;262&quot;/&gt;&lt;/object&gt;&lt;object type=&quot;3&quot; unique_id=&quot;10063&quot;&gt;&lt;property id=&quot;20148&quot; value=&quot;5&quot;/&gt;&lt;property id=&quot;20300&quot; value=&quot;Slide 6&quot;/&gt;&lt;property id=&quot;20307&quot; value=&quot;263&quot;/&gt;&lt;/object&gt;&lt;object type=&quot;3&quot; unique_id=&quot;10064&quot;&gt;&lt;property id=&quot;20148&quot; value=&quot;5&quot;/&gt;&lt;property id=&quot;20300&quot; value=&quot;Slide 7&quot;/&gt;&lt;property id=&quot;20307&quot; value=&quot;264&quot;/&gt;&lt;/object&gt;&lt;object type=&quot;3&quot; unique_id=&quot;10065&quot;&gt;&lt;property id=&quot;20148&quot; value=&quot;5&quot;/&gt;&lt;property id=&quot;20300&quot; value=&quot;Slide 8&quot;/&gt;&lt;property id=&quot;20307&quot; value=&quot;265&quot;/&gt;&lt;/object&gt;&lt;object type=&quot;3&quot; unique_id=&quot;10067&quot;&gt;&lt;property id=&quot;20148&quot; value=&quot;5&quot;/&gt;&lt;property id=&quot;20300&quot; value=&quot;Slide 9&quot;/&gt;&lt;property id=&quot;20307&quot; value=&quot;26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314</Words>
  <Application>Microsoft Office PowerPoint</Application>
  <PresentationFormat>On-screen Show (4:3)</PresentationFormat>
  <Paragraphs>44</Paragraphs>
  <Slides>6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A</cp:lastModifiedBy>
  <cp:revision>7</cp:revision>
  <dcterms:created xsi:type="dcterms:W3CDTF">2016-04-10T10:47:20Z</dcterms:created>
  <dcterms:modified xsi:type="dcterms:W3CDTF">2017-03-16T05:59:03Z</dcterms:modified>
</cp:coreProperties>
</file>